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58"/>
  </p:normalViewPr>
  <p:slideViewPr>
    <p:cSldViewPr snapToGrid="0">
      <p:cViewPr>
        <p:scale>
          <a:sx n="116" d="100"/>
          <a:sy n="116" d="100"/>
        </p:scale>
        <p:origin x="1336" y="-1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8878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18096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3082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4092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7876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95731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4412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2603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27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2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4399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2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663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BAC6CE-3E18-444E-A039-1CC25406049B}" type="datetimeFigureOut">
              <a:rPr kumimoji="1" lang="ko-KR" altLang="en-US" smtClean="0"/>
              <a:t>2025. 12. 22.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65D3CD-B5C2-5A42-9EEA-22C4D1C9673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780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DBF668-C10B-C942-69C3-E63942007D97}"/>
              </a:ext>
            </a:extLst>
          </p:cNvPr>
          <p:cNvSpPr txBox="1"/>
          <p:nvPr/>
        </p:nvSpPr>
        <p:spPr>
          <a:xfrm>
            <a:off x="0" y="0"/>
            <a:ext cx="17652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50" b="1" dirty="0">
                <a:latin typeface="+mn-ea"/>
              </a:rPr>
              <a:t>2025</a:t>
            </a:r>
            <a:r>
              <a:rPr kumimoji="1" lang="ko-KR" altLang="en-US" sz="1050" b="1" dirty="0">
                <a:latin typeface="+mn-ea"/>
              </a:rPr>
              <a:t>년 </a:t>
            </a:r>
            <a:r>
              <a:rPr kumimoji="1" lang="en-US" altLang="ko-KR" sz="1050" b="1" dirty="0">
                <a:latin typeface="+mn-ea"/>
              </a:rPr>
              <a:t>12</a:t>
            </a:r>
            <a:r>
              <a:rPr kumimoji="1" lang="ko-KR" altLang="en-US" sz="1050" b="1" dirty="0">
                <a:latin typeface="+mn-ea"/>
              </a:rPr>
              <a:t>월 </a:t>
            </a:r>
            <a:r>
              <a:rPr kumimoji="1" lang="en-US" altLang="ko-KR" sz="1050" b="1" dirty="0">
                <a:latin typeface="+mn-ea"/>
              </a:rPr>
              <a:t>18</a:t>
            </a:r>
            <a:r>
              <a:rPr kumimoji="1" lang="ko-KR" altLang="en-US" sz="1050" b="1" dirty="0">
                <a:latin typeface="+mn-ea"/>
              </a:rPr>
              <a:t>일 보고서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F0564A-18B6-0918-64D0-01443994EEA0}"/>
              </a:ext>
            </a:extLst>
          </p:cNvPr>
          <p:cNvSpPr txBox="1"/>
          <p:nvPr/>
        </p:nvSpPr>
        <p:spPr>
          <a:xfrm>
            <a:off x="3757471" y="9652084"/>
            <a:ext cx="310052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1050" b="1" dirty="0">
                <a:latin typeface="+mn-ea"/>
              </a:rPr>
              <a:t>작성자</a:t>
            </a:r>
            <a:r>
              <a:rPr kumimoji="1" lang="en-US" altLang="ko-KR" sz="1050" b="1" dirty="0">
                <a:latin typeface="+mn-ea"/>
              </a:rPr>
              <a:t>:</a:t>
            </a:r>
            <a:r>
              <a:rPr kumimoji="1" lang="ko-KR" altLang="en-US" sz="1050" b="1" dirty="0">
                <a:latin typeface="+mn-ea"/>
              </a:rPr>
              <a:t> </a:t>
            </a:r>
            <a:r>
              <a:rPr kumimoji="1" lang="en-US" altLang="ko-KR" sz="1050" b="1" dirty="0">
                <a:latin typeface="+mn-ea"/>
              </a:rPr>
              <a:t>HK416 &lt;powerspirit127@gmail.com&gt;</a:t>
            </a:r>
            <a:endParaRPr kumimoji="1" lang="ko-KR" altLang="en-US" sz="1050" b="1" dirty="0">
              <a:latin typeface="+mn-ea"/>
            </a:endParaRPr>
          </a:p>
        </p:txBody>
      </p:sp>
      <p:pic>
        <p:nvPicPr>
          <p:cNvPr id="3" name="KakaoTalk_Video_2025-12-22-20-03-26">
            <a:hlinkClick r:id="" action="ppaction://media"/>
            <a:extLst>
              <a:ext uri="{FF2B5EF4-FFF2-40B4-BE49-F238E27FC236}">
                <a16:creationId xmlns:a16="http://schemas.microsoft.com/office/drawing/2014/main" id="{4628DFAA-8E86-F328-3DED-3DB5902F65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9374" y="1540258"/>
            <a:ext cx="4539245" cy="25060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3B26AD4-0478-2690-2AE8-AD773E4C2035}"/>
              </a:ext>
            </a:extLst>
          </p:cNvPr>
          <p:cNvSpPr txBox="1"/>
          <p:nvPr/>
        </p:nvSpPr>
        <p:spPr>
          <a:xfrm>
            <a:off x="1009905" y="4083839"/>
            <a:ext cx="483818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000" dirty="0"/>
              <a:t>던지는 방향 반대로 마우스를 드래그해야 하지만</a:t>
            </a:r>
            <a:r>
              <a:rPr kumimoji="1" lang="en-US" altLang="ko-KR" sz="1000" dirty="0"/>
              <a:t>,</a:t>
            </a:r>
            <a:r>
              <a:rPr kumimoji="1" lang="ko-KR" altLang="en-US" sz="1000" dirty="0"/>
              <a:t> 던지는 방향으로 드래그 하는 모습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4D652A5F-79D4-0B83-55CB-3DA7ED36A6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316079"/>
              </p:ext>
            </p:extLst>
          </p:nvPr>
        </p:nvGraphicFramePr>
        <p:xfrm>
          <a:off x="503853" y="698967"/>
          <a:ext cx="5850294" cy="396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0465">
                  <a:extLst>
                    <a:ext uri="{9D8B030D-6E8A-4147-A177-3AD203B41FA5}">
                      <a16:colId xmlns:a16="http://schemas.microsoft.com/office/drawing/2014/main" val="1940241861"/>
                    </a:ext>
                  </a:extLst>
                </a:gridCol>
                <a:gridCol w="5159829">
                  <a:extLst>
                    <a:ext uri="{9D8B030D-6E8A-4147-A177-3AD203B41FA5}">
                      <a16:colId xmlns:a16="http://schemas.microsoft.com/office/drawing/2014/main" val="8995673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문제점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R" altLang="en-US" sz="1000" dirty="0">
                          <a:latin typeface="+mn-ea"/>
                        </a:rPr>
                        <a:t>유튜브에 </a:t>
                      </a:r>
                      <a:r>
                        <a:rPr kumimoji="1" lang="ko-KR" altLang="en-US" sz="1000" dirty="0" err="1">
                          <a:latin typeface="+mn-ea"/>
                        </a:rPr>
                        <a:t>업로드된</a:t>
                      </a:r>
                      <a:r>
                        <a:rPr kumimoji="1" lang="ko-KR" altLang="en-US" sz="1000" dirty="0">
                          <a:latin typeface="+mn-ea"/>
                        </a:rPr>
                        <a:t> </a:t>
                      </a:r>
                      <a:r>
                        <a:rPr kumimoji="1" lang="ko-KR" altLang="en-US" sz="1000" dirty="0" err="1">
                          <a:latin typeface="+mn-ea"/>
                        </a:rPr>
                        <a:t>팬게임</a:t>
                      </a:r>
                      <a:r>
                        <a:rPr kumimoji="1" lang="ko-KR" altLang="en-US" sz="1000" dirty="0">
                          <a:latin typeface="+mn-ea"/>
                        </a:rPr>
                        <a:t> 플레이 영상을 분석한 결과</a:t>
                      </a:r>
                      <a:r>
                        <a:rPr kumimoji="1" lang="en-US" altLang="ko-KR" sz="1000" dirty="0">
                          <a:latin typeface="+mn-ea"/>
                        </a:rPr>
                        <a:t>,</a:t>
                      </a:r>
                      <a:r>
                        <a:rPr kumimoji="1" lang="ko-KR" altLang="en-US" sz="1000" dirty="0">
                          <a:latin typeface="+mn-ea"/>
                        </a:rPr>
                        <a:t> </a:t>
                      </a:r>
                      <a:endParaRPr kumimoji="1" lang="en-US" altLang="ko-KR" sz="1000" dirty="0">
                        <a:latin typeface="+mn-ea"/>
                      </a:endParaRPr>
                    </a:p>
                    <a:p>
                      <a:pPr algn="ctr"/>
                      <a:r>
                        <a:rPr kumimoji="1" lang="ko-KR" altLang="en-US" sz="1000" dirty="0">
                          <a:latin typeface="+mn-ea"/>
                        </a:rPr>
                        <a:t>사용자가 개발자가 의도한 조작 방식과 다르게 게임을 진행하는 사례를 확인하였다</a:t>
                      </a:r>
                      <a:r>
                        <a:rPr kumimoji="1" lang="en-US" altLang="ko-KR" sz="1000" dirty="0">
                          <a:latin typeface="+mn-ea"/>
                        </a:rPr>
                        <a:t>.</a:t>
                      </a:r>
                      <a:endParaRPr kumimoji="1" lang="ko-KR" altLang="en-US" sz="1000" dirty="0">
                        <a:latin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793662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6E903409-4CC5-E172-758D-EEBA2400ED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5203034"/>
              </p:ext>
            </p:extLst>
          </p:nvPr>
        </p:nvGraphicFramePr>
        <p:xfrm>
          <a:off x="503853" y="4754880"/>
          <a:ext cx="5850294" cy="767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3445">
                  <a:extLst>
                    <a:ext uri="{9D8B030D-6E8A-4147-A177-3AD203B41FA5}">
                      <a16:colId xmlns:a16="http://schemas.microsoft.com/office/drawing/2014/main" val="1940241861"/>
                    </a:ext>
                  </a:extLst>
                </a:gridCol>
                <a:gridCol w="3946849">
                  <a:extLst>
                    <a:ext uri="{9D8B030D-6E8A-4147-A177-3AD203B41FA5}">
                      <a16:colId xmlns:a16="http://schemas.microsoft.com/office/drawing/2014/main" val="8995673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잘못된 조작 방법의 문제점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R" altLang="en-US" sz="1000" dirty="0">
                          <a:latin typeface="+mn-ea"/>
                        </a:rPr>
                        <a:t>조작 과정에서 던지는 방향을 원하는 대로 조절하기 어렵다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7936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해결 방법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ko-KR" altLang="en-US" sz="1000" dirty="0" err="1">
                          <a:latin typeface="+mn-ea"/>
                        </a:rPr>
                        <a:t>인게임</a:t>
                      </a:r>
                      <a:r>
                        <a:rPr kumimoji="1" lang="ko-KR" altLang="en-US" sz="1000" dirty="0">
                          <a:latin typeface="+mn-ea"/>
                        </a:rPr>
                        <a:t> 내에 조작 방향을 직관적으로 이해할 수 있도록 </a:t>
                      </a:r>
                      <a:endParaRPr kumimoji="1" lang="en-US" altLang="ko-KR" sz="1000" dirty="0">
                        <a:latin typeface="+mn-ea"/>
                      </a:endParaRPr>
                    </a:p>
                    <a:p>
                      <a:pPr algn="ctr"/>
                      <a:r>
                        <a:rPr kumimoji="1" lang="ko-KR" altLang="en-US" sz="1000" dirty="0">
                          <a:latin typeface="+mn-ea"/>
                        </a:rPr>
                        <a:t>가이드라인 동작을 추가했다</a:t>
                      </a:r>
                      <a:r>
                        <a:rPr kumimoji="1" lang="en-US" altLang="ko-KR" sz="1000" dirty="0">
                          <a:latin typeface="+mn-ea"/>
                        </a:rPr>
                        <a:t>.</a:t>
                      </a:r>
                      <a:endParaRPr kumimoji="1" lang="ko-KR" altLang="en-US" sz="1000" dirty="0">
                        <a:latin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4121515"/>
                  </a:ext>
                </a:extLst>
              </a:tr>
            </a:tbl>
          </a:graphicData>
        </a:graphic>
      </p:graphicFrame>
      <p:pic>
        <p:nvPicPr>
          <p:cNvPr id="21" name="화면 기록 2025-12-22 오후 8.13.24">
            <a:hlinkClick r:id="" action="ppaction://media"/>
            <a:extLst>
              <a:ext uri="{FF2B5EF4-FFF2-40B4-BE49-F238E27FC236}">
                <a16:creationId xmlns:a16="http://schemas.microsoft.com/office/drawing/2014/main" id="{3CA62596-7AE9-0CE3-3EC9-28359C651CD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635" y="6054807"/>
            <a:ext cx="4549984" cy="252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9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858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75</Words>
  <Application>Microsoft Macintosh PowerPoint</Application>
  <PresentationFormat>A4 용지(210x297mm)</PresentationFormat>
  <Paragraphs>11</Paragraphs>
  <Slides>1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종민 이</dc:creator>
  <cp:lastModifiedBy>종민 이</cp:lastModifiedBy>
  <cp:revision>17</cp:revision>
  <dcterms:created xsi:type="dcterms:W3CDTF">2025-12-09T00:31:47Z</dcterms:created>
  <dcterms:modified xsi:type="dcterms:W3CDTF">2025-12-22T11:14:42Z</dcterms:modified>
</cp:coreProperties>
</file>

<file path=docProps/thumbnail.jpeg>
</file>